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00CC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strips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lide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5786454"/>
            <a:ext cx="3857652" cy="78581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(пешеходный, велосипедный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1"/>
            <a:ext cx="5000628" cy="1071570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Историко-краеведческий туристический маршрут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1785926"/>
            <a:ext cx="43577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5875">
                  <a:solidFill>
                    <a:srgbClr val="8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«КРУТОГОРЬЕ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,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00298" y="3286124"/>
            <a:ext cx="3756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5875">
                  <a:solidFill>
                    <a:srgbClr val="8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КОЙДАНОВО,</a:t>
            </a:r>
            <a:endParaRPr lang="ru-RU" sz="5400" b="1" cap="none" spc="0" dirty="0">
              <a:ln w="15875">
                <a:solidFill>
                  <a:srgbClr val="8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4857760"/>
            <a:ext cx="3926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5875">
                  <a:solidFill>
                    <a:srgbClr val="8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ДЗЕРЖИНСК»</a:t>
            </a:r>
            <a:endParaRPr lang="ru-RU" sz="5400" b="1" cap="none" spc="0" dirty="0">
              <a:ln w="15875">
                <a:solidFill>
                  <a:srgbClr val="8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897" b="9216"/>
          <a:stretch/>
        </p:blipFill>
        <p:spPr>
          <a:xfrm>
            <a:off x="1043608" y="404663"/>
            <a:ext cx="7056784" cy="4965885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467544" y="5157192"/>
            <a:ext cx="7772400" cy="1470025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Белорусский государственный архив </a:t>
            </a:r>
            <a:r>
              <a:rPr lang="ru-RU" sz="2400" b="1" dirty="0" err="1" smtClean="0">
                <a:solidFill>
                  <a:srgbClr val="002060"/>
                </a:solidFill>
              </a:rPr>
              <a:t>кинофотофонодокументов</a:t>
            </a:r>
            <a:r>
              <a:rPr lang="ru-RU" sz="2400" b="1" dirty="0" smtClean="0">
                <a:solidFill>
                  <a:srgbClr val="002060"/>
                </a:solidFill>
              </a:rPr>
              <a:t> (1987 г.)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ул. Фоминых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8552739"/>
      </p:ext>
    </p:extLst>
  </p:cSld>
  <p:clrMapOvr>
    <a:masterClrMapping/>
  </p:clrMapOvr>
  <p:transition spd="slow">
    <p:strip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467544" y="4797152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Братское кладбище 1920 г., 1941-1944 гг. (внесено в список историко-культурных ценностей Республики Беларусь)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ул. </a:t>
            </a:r>
            <a:r>
              <a:rPr lang="ru-RU" sz="2400" b="1" dirty="0">
                <a:solidFill>
                  <a:srgbClr val="002060"/>
                </a:solidFill>
              </a:rPr>
              <a:t>1</a:t>
            </a:r>
            <a:r>
              <a:rPr lang="ru-RU" sz="2400" b="1" dirty="0" smtClean="0">
                <a:solidFill>
                  <a:srgbClr val="002060"/>
                </a:solidFill>
              </a:rPr>
              <a:t>-я Ленинская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IMG_182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8926" y="500042"/>
            <a:ext cx="3571900" cy="4714908"/>
          </a:xfrm>
          <a:prstGeom prst="rect">
            <a:avLst/>
          </a:prstGeom>
          <a:ln w="28575">
            <a:noFill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976" y="500042"/>
            <a:ext cx="6624736" cy="4968552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500034" y="5572140"/>
            <a:ext cx="7772400" cy="893961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Трёхамбразурный</a:t>
            </a:r>
            <a:r>
              <a:rPr lang="ru-RU" sz="2400" b="1" dirty="0" smtClean="0">
                <a:solidFill>
                  <a:srgbClr val="002060"/>
                </a:solidFill>
              </a:rPr>
              <a:t> пулемётный  ДОТ на  линии Минского укрепрайона (1935 г.)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у</a:t>
            </a:r>
            <a:r>
              <a:rPr lang="ru-RU" sz="2400" b="1" dirty="0" smtClean="0">
                <a:solidFill>
                  <a:srgbClr val="002060"/>
                </a:solidFill>
              </a:rPr>
              <a:t>л. </a:t>
            </a:r>
            <a:r>
              <a:rPr lang="ru-RU" sz="2400" b="1" dirty="0">
                <a:solidFill>
                  <a:srgbClr val="002060"/>
                </a:solidFill>
              </a:rPr>
              <a:t>С</a:t>
            </a:r>
            <a:r>
              <a:rPr lang="ru-RU" sz="2400" b="1" dirty="0" smtClean="0">
                <a:solidFill>
                  <a:srgbClr val="002060"/>
                </a:solidFill>
              </a:rPr>
              <a:t>троителей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133173"/>
      </p:ext>
    </p:extLst>
  </p:cSld>
  <p:clrMapOvr>
    <a:masterClrMapping/>
  </p:clrMapOvr>
  <p:transition spd="slow"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571472" y="4572008"/>
            <a:ext cx="7772400" cy="178593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Маршрут  начинается у здания Дзержинского районного историко-краеведческого музея и включает в себя посещение следующих исторических мест и памятников города Дзержинска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6224" t="33854" b="30555"/>
          <a:stretch>
            <a:fillRect/>
          </a:stretch>
        </p:blipFill>
        <p:spPr bwMode="auto">
          <a:xfrm>
            <a:off x="1500166" y="571480"/>
            <a:ext cx="5900734" cy="328614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3000364" y="5572140"/>
            <a:ext cx="2857520" cy="78581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Аллея героев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геро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857232"/>
            <a:ext cx="7786710" cy="4429156"/>
          </a:xfrm>
          <a:prstGeom prst="rect">
            <a:avLst/>
          </a:prstGeom>
          <a:ln w="28575">
            <a:noFill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285720" y="5429264"/>
            <a:ext cx="8072438" cy="11842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Памятник Феликсу </a:t>
            </a:r>
            <a:r>
              <a:rPr lang="ru-RU" sz="3200" b="1" dirty="0" err="1" smtClean="0">
                <a:solidFill>
                  <a:srgbClr val="002060"/>
                </a:solidFill>
              </a:rPr>
              <a:t>Эдмундовичу</a:t>
            </a:r>
            <a:r>
              <a:rPr lang="ru-RU" sz="3200" b="1" dirty="0" smtClean="0">
                <a:solidFill>
                  <a:srgbClr val="002060"/>
                </a:solidFill>
              </a:rPr>
              <a:t> Дзержинскому на входе в городской  парк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XXL.jpg"/>
          <p:cNvPicPr>
            <a:picLocks noChangeAspect="1"/>
          </p:cNvPicPr>
          <p:nvPr/>
        </p:nvPicPr>
        <p:blipFill>
          <a:blip r:embed="rId2"/>
          <a:srcRect b="3553"/>
          <a:stretch>
            <a:fillRect/>
          </a:stretch>
        </p:blipFill>
        <p:spPr>
          <a:xfrm>
            <a:off x="2571736" y="500042"/>
            <a:ext cx="3940520" cy="5000660"/>
          </a:xfrm>
          <a:prstGeom prst="rect">
            <a:avLst/>
          </a:prstGeom>
          <a:ln w="31750">
            <a:noFill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85814" y="5715016"/>
            <a:ext cx="7772400" cy="93783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Свято-Покровская церковь (1851 г.)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ул. К. Маркса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церков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428604"/>
            <a:ext cx="7643866" cy="5286412"/>
          </a:xfrm>
          <a:prstGeom prst="rect">
            <a:avLst/>
          </a:prstGeom>
          <a:ln w="28575">
            <a:noFill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1214414" y="5429264"/>
            <a:ext cx="6400800" cy="128587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амятник жертвам фашизма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</a:rPr>
              <a:t>у</a:t>
            </a:r>
            <a:r>
              <a:rPr lang="ru-RU" b="1" dirty="0" smtClean="0">
                <a:solidFill>
                  <a:srgbClr val="002060"/>
                </a:solidFill>
              </a:rPr>
              <a:t>л. </a:t>
            </a:r>
            <a:r>
              <a:rPr lang="ru-RU" b="1" dirty="0">
                <a:solidFill>
                  <a:srgbClr val="002060"/>
                </a:solidFill>
              </a:rPr>
              <a:t>П</a:t>
            </a:r>
            <a:r>
              <a:rPr lang="ru-RU" b="1" dirty="0" smtClean="0">
                <a:solidFill>
                  <a:srgbClr val="002060"/>
                </a:solidFill>
              </a:rPr>
              <a:t>ервомайская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image.png"/>
          <p:cNvPicPr/>
          <p:nvPr/>
        </p:nvPicPr>
        <p:blipFill>
          <a:blip r:embed="rId2"/>
          <a:srcRect l="31077" r="38769" b="25796"/>
          <a:stretch>
            <a:fillRect/>
          </a:stretch>
        </p:blipFill>
        <p:spPr>
          <a:xfrm>
            <a:off x="2714612" y="428604"/>
            <a:ext cx="3714776" cy="4929222"/>
          </a:xfrm>
          <a:prstGeom prst="rect">
            <a:avLst/>
          </a:prstGeom>
          <a:ln w="28575">
            <a:noFill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zerzhinsk-belarus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00042"/>
            <a:ext cx="7715304" cy="5214974"/>
          </a:xfrm>
          <a:prstGeom prst="rect">
            <a:avLst/>
          </a:prstGeom>
          <a:ln w="22225"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739391" y="5877272"/>
            <a:ext cx="77724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Костёл святой Анны (1439 г.)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ул. Первомайская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zerzhinsk-gor_2.jpg"/>
          <p:cNvPicPr>
            <a:picLocks noChangeAspect="1"/>
          </p:cNvPicPr>
          <p:nvPr/>
        </p:nvPicPr>
        <p:blipFill>
          <a:blip r:embed="rId2"/>
          <a:srcRect b="4990"/>
          <a:stretch>
            <a:fillRect/>
          </a:stretch>
        </p:blipFill>
        <p:spPr>
          <a:xfrm>
            <a:off x="3786183" y="2500306"/>
            <a:ext cx="4572032" cy="2814072"/>
          </a:xfrm>
          <a:prstGeom prst="rect">
            <a:avLst/>
          </a:prstGeom>
          <a:ln w="22225">
            <a:noFill/>
          </a:ln>
        </p:spPr>
      </p:pic>
      <p:pic>
        <p:nvPicPr>
          <p:cNvPr id="7" name="Рисунок 6" descr="d5af58a31e8c9c2ea958eeebfacce6f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42" y="642918"/>
            <a:ext cx="4679390" cy="3120767"/>
          </a:xfrm>
          <a:prstGeom prst="rect">
            <a:avLst/>
          </a:prstGeom>
          <a:ln w="22225">
            <a:noFill/>
          </a:ln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683568" y="5648121"/>
            <a:ext cx="7772400" cy="898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Гаштольдова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гора (урочище «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Кальвинщина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л. </a:t>
            </a:r>
            <a:r>
              <a:rPr lang="ru-RU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ервомайская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4318" y="404665"/>
            <a:ext cx="7220090" cy="4824536"/>
          </a:xfrm>
          <a:prstGeom prst="rect">
            <a:avLst/>
          </a:prstGeom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468224" y="5253356"/>
            <a:ext cx="7772400" cy="1037976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Новый жилой микрорайон «Родники»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у</a:t>
            </a:r>
            <a:r>
              <a:rPr lang="ru-RU" sz="2400" b="1" dirty="0" smtClean="0">
                <a:solidFill>
                  <a:srgbClr val="002060"/>
                </a:solidFill>
              </a:rPr>
              <a:t>л. Тихая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7036260"/>
      </p:ext>
    </p:extLst>
  </p:cSld>
  <p:clrMapOvr>
    <a:masterClrMapping/>
  </p:clrMapOvr>
  <p:transition spd="slow">
    <p:strips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315</TotalTime>
  <Words>127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Историко-краеведческий туристический маршрут</vt:lpstr>
      <vt:lpstr>Маршрут  начинается у здания Дзержинского районного историко-краеведческого музея и включает в себя посещение следующих исторических мест и памятников города Дзержинска</vt:lpstr>
      <vt:lpstr>Слайд 3</vt:lpstr>
      <vt:lpstr>Памятник Феликсу Эдмундовичу Дзержинскому на входе в городской  парк</vt:lpstr>
      <vt:lpstr>Свято-Покровская церковь (1851 г.) ул. К. Маркса</vt:lpstr>
      <vt:lpstr>Слайд 6</vt:lpstr>
      <vt:lpstr>Костёл святой Анны (1439 г.) ул. Первомайская</vt:lpstr>
      <vt:lpstr>Слайд 8</vt:lpstr>
      <vt:lpstr>Слайд 9</vt:lpstr>
      <vt:lpstr>Слайд 10</vt:lpstr>
      <vt:lpstr>Братское кладбище 1920 г., 1941-1944 гг. (внесено в список историко-культурных ценностей Республики Беларусь) ул. 1-я Ленинская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Историко-краеведческий туристический маршрут</dc:title>
  <dc:creator>User</dc:creator>
  <cp:lastModifiedBy>User</cp:lastModifiedBy>
  <cp:revision>27</cp:revision>
  <dcterms:created xsi:type="dcterms:W3CDTF">2021-02-02T08:58:07Z</dcterms:created>
  <dcterms:modified xsi:type="dcterms:W3CDTF">2021-03-26T10:49:20Z</dcterms:modified>
</cp:coreProperties>
</file>